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60"/>
  </p:normalViewPr>
  <p:slideViewPr>
    <p:cSldViewPr>
      <p:cViewPr varScale="1">
        <p:scale>
          <a:sx n="87" d="100"/>
          <a:sy n="87" d="100"/>
        </p:scale>
        <p:origin x="151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84797-5B83-4E5A-A8FC-058E7CCBAA8E}" type="datetimeFigureOut">
              <a:rPr lang="pl-PL" smtClean="0"/>
              <a:t>2021-01-18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30298-0968-4235-9B67-2519671D18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7928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30298-0968-4235-9B67-2519671D1807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3809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C4E6-9F33-4E2B-ACA2-73D796F0FBEF}" type="datetimeFigureOut">
              <a:rPr lang="pl-PL" smtClean="0"/>
              <a:t>2021-01-18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16A8-08F4-4B3D-858C-4EE412C92614}" type="slidenum">
              <a:rPr lang="pl-PL" smtClean="0"/>
              <a:t>‹#›</a:t>
            </a:fld>
            <a:endParaRPr lang="pl-PL"/>
          </a:p>
        </p:txBody>
      </p:sp>
      <p:sp>
        <p:nvSpPr>
          <p:cNvPr id="32" name="Prostokąt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Prostokąt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Prostokąt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Prostokąt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56" name="Prostokąt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Prostokąt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Prostokąt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Prostokąt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C4E6-9F33-4E2B-ACA2-73D796F0FBEF}" type="datetimeFigureOut">
              <a:rPr lang="pl-PL" smtClean="0"/>
              <a:t>2021-01-18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16A8-08F4-4B3D-858C-4EE412C9261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C4E6-9F33-4E2B-ACA2-73D796F0FBEF}" type="datetimeFigureOut">
              <a:rPr lang="pl-PL" smtClean="0"/>
              <a:t>2021-01-18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16A8-08F4-4B3D-858C-4EE412C9261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C4E6-9F33-4E2B-ACA2-73D796F0FBEF}" type="datetimeFigureOut">
              <a:rPr lang="pl-PL" smtClean="0"/>
              <a:t>2021-01-18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16A8-08F4-4B3D-858C-4EE412C9261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olny kształt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owolny kształt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Dowolny kształt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owolny kształt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owolny kształt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owolny kształt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owolny kształt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Dowolny kształt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owolny kształt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Dowolny kształt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Dowolny kształt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Dowolny kształt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Dowolny kształt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owolny kształt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C4E6-9F33-4E2B-ACA2-73D796F0FBEF}" type="datetimeFigureOut">
              <a:rPr lang="pl-PL" smtClean="0"/>
              <a:t>2021-01-18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16A8-08F4-4B3D-858C-4EE412C92614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Prostokąt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Prostokąt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C4E6-9F33-4E2B-ACA2-73D796F0FBEF}" type="datetimeFigureOut">
              <a:rPr lang="pl-PL" smtClean="0"/>
              <a:t>2021-01-18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16A8-08F4-4B3D-858C-4EE412C9261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ostokąt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C4E6-9F33-4E2B-ACA2-73D796F0FBEF}" type="datetimeFigureOut">
              <a:rPr lang="pl-PL" smtClean="0"/>
              <a:t>2021-01-18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16A8-08F4-4B3D-858C-4EE412C92614}" type="slidenum">
              <a:rPr lang="pl-PL" smtClean="0"/>
              <a:t>‹#›</a:t>
            </a:fld>
            <a:endParaRPr lang="pl-PL"/>
          </a:p>
        </p:txBody>
      </p:sp>
      <p:sp>
        <p:nvSpPr>
          <p:cNvPr id="16" name="Prostokąt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Prostokąt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Prostokąt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Prostokąt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Prostokąt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Prostokąt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Prostokąt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C4E6-9F33-4E2B-ACA2-73D796F0FBEF}" type="datetimeFigureOut">
              <a:rPr lang="pl-PL" smtClean="0"/>
              <a:t>2021-01-18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16A8-08F4-4B3D-858C-4EE412C9261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C4E6-9F33-4E2B-ACA2-73D796F0FBEF}" type="datetimeFigureOut">
              <a:rPr lang="pl-PL" smtClean="0"/>
              <a:t>2021-01-18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16A8-08F4-4B3D-858C-4EE412C9261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0C4E6-9F33-4E2B-ACA2-73D796F0FBEF}" type="datetimeFigureOut">
              <a:rPr lang="pl-PL" smtClean="0"/>
              <a:t>2021-01-18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16A8-08F4-4B3D-858C-4EE412C9261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Łącznik prosty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Łącznik prosty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grpSp>
        <p:nvGrpSpPr>
          <p:cNvPr id="14" name="Grup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Łącznik prosty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Łącznik prosty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1660C4E6-9F33-4E2B-ACA2-73D796F0FBEF}" type="datetimeFigureOut">
              <a:rPr lang="pl-PL" smtClean="0"/>
              <a:t>2021-01-18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645216A8-08F4-4B3D-858C-4EE412C9261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Prostokąt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Prostokąt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Prostokąt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660C4E6-9F33-4E2B-ACA2-73D796F0FBEF}" type="datetimeFigureOut">
              <a:rPr lang="pl-PL" smtClean="0"/>
              <a:t>2021-01-18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45216A8-08F4-4B3D-858C-4EE412C92614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pl-PL" sz="6600" dirty="0" smtClean="0"/>
              <a:t>Powiedzenia  </a:t>
            </a:r>
            <a:r>
              <a:rPr lang="pl-PL" sz="6600" dirty="0" smtClean="0"/>
              <a:t/>
            </a:r>
            <a:br>
              <a:rPr lang="pl-PL" sz="6600" dirty="0" smtClean="0"/>
            </a:br>
            <a:r>
              <a:rPr lang="pl-PL" sz="6600" dirty="0" smtClean="0"/>
              <a:t>i </a:t>
            </a:r>
            <a:r>
              <a:rPr lang="pl-PL" sz="6600" dirty="0" smtClean="0"/>
              <a:t>przysłowia </a:t>
            </a:r>
            <a:endParaRPr lang="pl-PL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As </a:t>
            </a:r>
            <a:r>
              <a:rPr lang="pl-PL" dirty="0" err="1" smtClean="0"/>
              <a:t>dark</a:t>
            </a:r>
            <a:r>
              <a:rPr lang="pl-PL" dirty="0" smtClean="0"/>
              <a:t> as </a:t>
            </a:r>
            <a:r>
              <a:rPr lang="pl-PL" dirty="0" err="1" smtClean="0"/>
              <a:t>coal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>Czarny jak węgiel 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pl-PL" sz="3600" dirty="0" smtClean="0"/>
              <a:t> </a:t>
            </a:r>
          </a:p>
          <a:p>
            <a:r>
              <a:rPr lang="pl-PL" sz="3600" dirty="0" smtClean="0"/>
              <a:t>My </a:t>
            </a:r>
            <a:r>
              <a:rPr lang="pl-PL" sz="3600" dirty="0" err="1" smtClean="0"/>
              <a:t>eyes</a:t>
            </a:r>
            <a:r>
              <a:rPr lang="pl-PL" sz="3600" dirty="0" smtClean="0"/>
              <a:t>  </a:t>
            </a:r>
            <a:r>
              <a:rPr lang="pl-PL" sz="3600" dirty="0" err="1" smtClean="0"/>
              <a:t>are</a:t>
            </a:r>
            <a:r>
              <a:rPr lang="pl-PL" sz="3600" dirty="0" smtClean="0"/>
              <a:t> </a:t>
            </a:r>
            <a:r>
              <a:rPr lang="pl-PL" sz="3600" dirty="0" err="1" smtClean="0"/>
              <a:t>very</a:t>
            </a:r>
            <a:r>
              <a:rPr lang="pl-PL" sz="3600" dirty="0" smtClean="0"/>
              <a:t> </a:t>
            </a:r>
            <a:r>
              <a:rPr lang="pl-PL" sz="3600" dirty="0" err="1" smtClean="0"/>
              <a:t>dark</a:t>
            </a:r>
            <a:r>
              <a:rPr lang="pl-PL" sz="3600" dirty="0" smtClean="0"/>
              <a:t>. </a:t>
            </a:r>
            <a:r>
              <a:rPr lang="pl-PL" sz="3600" dirty="0" err="1" smtClean="0"/>
              <a:t>They</a:t>
            </a:r>
            <a:r>
              <a:rPr lang="pl-PL" sz="3600" dirty="0" smtClean="0"/>
              <a:t> </a:t>
            </a:r>
            <a:r>
              <a:rPr lang="pl-PL" sz="3600" dirty="0" err="1" smtClean="0"/>
              <a:t>are</a:t>
            </a:r>
            <a:r>
              <a:rPr lang="pl-PL" sz="3600" dirty="0" smtClean="0"/>
              <a:t> as </a:t>
            </a:r>
            <a:r>
              <a:rPr lang="pl-PL" sz="3600" dirty="0" err="1" smtClean="0"/>
              <a:t>dark</a:t>
            </a:r>
            <a:r>
              <a:rPr lang="pl-PL" sz="3600" dirty="0" smtClean="0"/>
              <a:t> as </a:t>
            </a:r>
            <a:r>
              <a:rPr lang="pl-PL" sz="3600" dirty="0" err="1" smtClean="0"/>
              <a:t>coal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5" name="Symbol zastępczy zawartości 4" descr="iioioioio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286116" y="2000240"/>
            <a:ext cx="4658455" cy="348934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214554"/>
            <a:ext cx="8229600" cy="1162050"/>
          </a:xfrm>
        </p:spPr>
        <p:txBody>
          <a:bodyPr/>
          <a:lstStyle/>
          <a:p>
            <a:pPr algn="ctr"/>
            <a:r>
              <a:rPr lang="pl-PL" sz="7200" dirty="0" smtClean="0"/>
              <a:t>Dziękuję </a:t>
            </a:r>
            <a:r>
              <a:rPr lang="pl-PL" sz="7200" dirty="0" smtClean="0"/>
              <a:t/>
            </a:r>
            <a:br>
              <a:rPr lang="pl-PL" sz="7200" dirty="0" smtClean="0"/>
            </a:br>
            <a:r>
              <a:rPr lang="pl-PL" sz="7200" dirty="0" smtClean="0"/>
              <a:t>za obejrzenie </a:t>
            </a:r>
            <a:r>
              <a:rPr lang="pl-PL" sz="7200" dirty="0" smtClean="0"/>
              <a:t/>
            </a:r>
            <a:br>
              <a:rPr lang="pl-PL" sz="7200" dirty="0" smtClean="0"/>
            </a:br>
            <a:r>
              <a:rPr lang="pl-PL" sz="2400" dirty="0" smtClean="0"/>
              <a:t>Igor Gilewski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As </a:t>
            </a:r>
            <a:r>
              <a:rPr lang="pl-PL" dirty="0" err="1" smtClean="0"/>
              <a:t>stubborn</a:t>
            </a:r>
            <a:r>
              <a:rPr lang="pl-PL" dirty="0" smtClean="0"/>
              <a:t> as a </a:t>
            </a:r>
            <a:r>
              <a:rPr lang="pl-PL" dirty="0" err="1" smtClean="0"/>
              <a:t>donkey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uparty jak osioł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2"/>
          </p:nvPr>
        </p:nvSpPr>
        <p:spPr>
          <a:xfrm>
            <a:off x="827584" y="1700808"/>
            <a:ext cx="3008313" cy="4691063"/>
          </a:xfrm>
        </p:spPr>
        <p:txBody>
          <a:bodyPr>
            <a:normAutofit/>
          </a:bodyPr>
          <a:lstStyle/>
          <a:p>
            <a:r>
              <a:rPr lang="pl-PL" sz="3600" dirty="0" smtClean="0"/>
              <a:t>My </a:t>
            </a:r>
            <a:r>
              <a:rPr lang="pl-PL" sz="3600" dirty="0" err="1" smtClean="0"/>
              <a:t>sister</a:t>
            </a:r>
            <a:r>
              <a:rPr lang="pl-PL" sz="3600" dirty="0" smtClean="0"/>
              <a:t> </a:t>
            </a:r>
            <a:r>
              <a:rPr lang="pl-PL" sz="3600" dirty="0" err="1" smtClean="0"/>
              <a:t>is</a:t>
            </a:r>
            <a:r>
              <a:rPr lang="pl-PL" sz="3600" dirty="0" smtClean="0"/>
              <a:t> as </a:t>
            </a:r>
            <a:r>
              <a:rPr lang="pl-PL" sz="3600" dirty="0" err="1" smtClean="0"/>
              <a:t>stubborn</a:t>
            </a:r>
            <a:r>
              <a:rPr lang="pl-PL" sz="3600" dirty="0" smtClean="0"/>
              <a:t> as a </a:t>
            </a:r>
            <a:r>
              <a:rPr lang="pl-PL" sz="3600" dirty="0" err="1" smtClean="0"/>
              <a:t>donkey</a:t>
            </a:r>
            <a:r>
              <a:rPr lang="pl-PL" sz="3600" dirty="0" smtClean="0"/>
              <a:t>.</a:t>
            </a:r>
            <a:endParaRPr lang="pl-PL" sz="3600" dirty="0"/>
          </a:p>
        </p:txBody>
      </p:sp>
      <p:pic>
        <p:nvPicPr>
          <p:cNvPr id="4" name="Symbol zastępczy zawartości 3" descr="ppppppppppp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499992" y="1916832"/>
            <a:ext cx="4572000" cy="3429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As fast as </a:t>
            </a:r>
            <a:r>
              <a:rPr lang="pl-PL" dirty="0" err="1" smtClean="0"/>
              <a:t>lightning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Szybki jak błyskawica.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pl-PL" sz="2800" dirty="0" err="1" smtClean="0"/>
              <a:t>Messi</a:t>
            </a:r>
            <a:r>
              <a:rPr lang="pl-PL" sz="2800" dirty="0" smtClean="0"/>
              <a:t> </a:t>
            </a:r>
            <a:r>
              <a:rPr lang="pl-PL" sz="2800" dirty="0" err="1" smtClean="0"/>
              <a:t>can</a:t>
            </a:r>
            <a:r>
              <a:rPr lang="pl-PL" sz="2800" dirty="0" smtClean="0"/>
              <a:t> run </a:t>
            </a:r>
            <a:r>
              <a:rPr lang="pl-PL" sz="2800" dirty="0" err="1" smtClean="0"/>
              <a:t>very</a:t>
            </a:r>
            <a:r>
              <a:rPr lang="pl-PL" sz="2800" dirty="0" smtClean="0"/>
              <a:t> fast </a:t>
            </a:r>
            <a:r>
              <a:rPr lang="pl-PL" sz="2800" dirty="0" err="1" smtClean="0"/>
              <a:t>at</a:t>
            </a:r>
            <a:r>
              <a:rPr lang="pl-PL" sz="2800" dirty="0" smtClean="0"/>
              <a:t> the football </a:t>
            </a:r>
            <a:r>
              <a:rPr lang="pl-PL" sz="2800" dirty="0" err="1" smtClean="0"/>
              <a:t>pitch</a:t>
            </a:r>
            <a:r>
              <a:rPr lang="pl-PL" sz="2800" dirty="0" smtClean="0"/>
              <a:t>. He </a:t>
            </a:r>
            <a:r>
              <a:rPr lang="pl-PL" sz="2800" dirty="0" err="1" smtClean="0"/>
              <a:t>is</a:t>
            </a:r>
            <a:r>
              <a:rPr lang="pl-PL" sz="2800" dirty="0" smtClean="0"/>
              <a:t> as fast as  </a:t>
            </a:r>
            <a:r>
              <a:rPr lang="pl-PL" sz="2800" dirty="0" err="1" smtClean="0"/>
              <a:t>ligtning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5" name="Symbol zastępczy zawartości 4" descr="ooooo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355977" y="2801937"/>
            <a:ext cx="3456384" cy="293131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As </a:t>
            </a:r>
            <a:r>
              <a:rPr lang="pl-PL" dirty="0" err="1" smtClean="0"/>
              <a:t>white</a:t>
            </a:r>
            <a:r>
              <a:rPr lang="pl-PL" dirty="0" smtClean="0"/>
              <a:t> as a </a:t>
            </a:r>
            <a:r>
              <a:rPr lang="pl-PL" dirty="0" err="1" smtClean="0"/>
              <a:t>sheet</a:t>
            </a:r>
            <a:r>
              <a:rPr lang="pl-PL" dirty="0" smtClean="0"/>
              <a:t>.</a:t>
            </a:r>
            <a:br>
              <a:rPr lang="pl-PL" dirty="0" smtClean="0"/>
            </a:br>
            <a:r>
              <a:rPr lang="pl-PL" dirty="0" smtClean="0"/>
              <a:t>Blady jak ściana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2"/>
          </p:nvPr>
        </p:nvSpPr>
        <p:spPr>
          <a:xfrm>
            <a:off x="1187624" y="1772816"/>
            <a:ext cx="3008313" cy="4691063"/>
          </a:xfrm>
        </p:spPr>
        <p:txBody>
          <a:bodyPr>
            <a:normAutofit/>
          </a:bodyPr>
          <a:lstStyle/>
          <a:p>
            <a:r>
              <a:rPr lang="pl-PL" sz="3200" dirty="0" err="1" smtClean="0"/>
              <a:t>Look</a:t>
            </a:r>
            <a:r>
              <a:rPr lang="pl-PL" sz="3200" dirty="0" smtClean="0"/>
              <a:t>  </a:t>
            </a:r>
            <a:r>
              <a:rPr lang="pl-PL" sz="3200" dirty="0" err="1" smtClean="0"/>
              <a:t>at</a:t>
            </a:r>
            <a:r>
              <a:rPr lang="pl-PL" sz="3200" dirty="0" smtClean="0"/>
              <a:t>   Tom . </a:t>
            </a:r>
          </a:p>
          <a:p>
            <a:r>
              <a:rPr lang="pl-PL" sz="3200" dirty="0" smtClean="0"/>
              <a:t>He </a:t>
            </a:r>
            <a:r>
              <a:rPr lang="pl-PL" sz="3200" dirty="0" err="1" smtClean="0"/>
              <a:t>is</a:t>
            </a:r>
            <a:r>
              <a:rPr lang="pl-PL" sz="3200" dirty="0" smtClean="0"/>
              <a:t> as </a:t>
            </a:r>
            <a:r>
              <a:rPr lang="pl-PL" sz="3200" dirty="0" err="1" smtClean="0"/>
              <a:t>white</a:t>
            </a:r>
            <a:r>
              <a:rPr lang="pl-PL" sz="3200" dirty="0" smtClean="0"/>
              <a:t> as a </a:t>
            </a:r>
            <a:r>
              <a:rPr lang="pl-PL" sz="3200" dirty="0" err="1" smtClean="0"/>
              <a:t>sheet</a:t>
            </a:r>
            <a:r>
              <a:rPr lang="pl-PL" sz="3200" dirty="0" smtClean="0"/>
              <a:t>. </a:t>
            </a:r>
            <a:r>
              <a:rPr lang="pl-PL" sz="3200" dirty="0" err="1" smtClean="0"/>
              <a:t>Is</a:t>
            </a:r>
            <a:r>
              <a:rPr lang="pl-PL" sz="3200" dirty="0" smtClean="0"/>
              <a:t> </a:t>
            </a:r>
            <a:r>
              <a:rPr lang="pl-PL" sz="3200" dirty="0" err="1" smtClean="0"/>
              <a:t>he</a:t>
            </a:r>
            <a:r>
              <a:rPr lang="pl-PL" sz="3200" dirty="0" smtClean="0"/>
              <a:t> ok.?</a:t>
            </a:r>
            <a:endParaRPr lang="pl-PL" sz="3200" dirty="0"/>
          </a:p>
        </p:txBody>
      </p:sp>
      <p:pic>
        <p:nvPicPr>
          <p:cNvPr id="5" name="Symbol zastępczy zawartości 4" descr="iiii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143504" y="1214422"/>
            <a:ext cx="2414610" cy="43118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As </a:t>
            </a:r>
            <a:r>
              <a:rPr lang="pl-PL" dirty="0" err="1" smtClean="0"/>
              <a:t>proud</a:t>
            </a:r>
            <a:r>
              <a:rPr lang="pl-PL" dirty="0" smtClean="0"/>
              <a:t> as a </a:t>
            </a:r>
            <a:r>
              <a:rPr lang="pl-PL" dirty="0" err="1" smtClean="0"/>
              <a:t>peacock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Dumny jak paw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3454152" cy="4572000"/>
          </a:xfrm>
        </p:spPr>
        <p:txBody>
          <a:bodyPr>
            <a:normAutofit/>
          </a:bodyPr>
          <a:lstStyle/>
          <a:p>
            <a:pPr algn="ctr"/>
            <a:endParaRPr lang="pl-PL" sz="3200" dirty="0" smtClean="0"/>
          </a:p>
          <a:p>
            <a:pPr algn="ctr"/>
            <a:r>
              <a:rPr lang="pl-PL" sz="3200" dirty="0" smtClean="0"/>
              <a:t>My </a:t>
            </a:r>
            <a:r>
              <a:rPr lang="pl-PL" sz="3200" dirty="0" err="1" smtClean="0"/>
              <a:t>sister</a:t>
            </a:r>
            <a:r>
              <a:rPr lang="pl-PL" sz="3200" dirty="0" smtClean="0"/>
              <a:t> was as </a:t>
            </a:r>
            <a:r>
              <a:rPr lang="pl-PL" sz="3200" dirty="0" err="1" smtClean="0"/>
              <a:t>proud</a:t>
            </a:r>
            <a:r>
              <a:rPr lang="pl-PL" sz="3200" dirty="0" smtClean="0"/>
              <a:t> as a </a:t>
            </a:r>
            <a:r>
              <a:rPr lang="pl-PL" sz="3200" dirty="0" err="1" smtClean="0"/>
              <a:t>peacock</a:t>
            </a:r>
            <a:r>
              <a:rPr lang="pl-PL" sz="3200" dirty="0" smtClean="0"/>
              <a:t> </a:t>
            </a:r>
            <a:r>
              <a:rPr lang="pl-PL" sz="3200" dirty="0" err="1" smtClean="0"/>
              <a:t>when</a:t>
            </a:r>
            <a:r>
              <a:rPr lang="pl-PL" sz="3200" dirty="0" smtClean="0"/>
              <a:t> </a:t>
            </a:r>
            <a:r>
              <a:rPr lang="pl-PL" sz="3200" dirty="0" err="1" smtClean="0"/>
              <a:t>she</a:t>
            </a:r>
            <a:r>
              <a:rPr lang="pl-PL" sz="3200" dirty="0" smtClean="0"/>
              <a:t> won the </a:t>
            </a:r>
            <a:r>
              <a:rPr lang="pl-PL" sz="3200" dirty="0" err="1" smtClean="0"/>
              <a:t>prize</a:t>
            </a:r>
            <a:r>
              <a:rPr lang="pl-PL" sz="3200" dirty="0" smtClean="0"/>
              <a:t>.</a:t>
            </a:r>
            <a:endParaRPr lang="pl-PL" sz="3200" dirty="0"/>
          </a:p>
        </p:txBody>
      </p:sp>
      <p:pic>
        <p:nvPicPr>
          <p:cNvPr id="6" name="Symbol zastępczy zawartości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628800"/>
            <a:ext cx="3924000" cy="3924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As </a:t>
            </a:r>
            <a:r>
              <a:rPr lang="pl-PL" dirty="0" err="1" smtClean="0"/>
              <a:t>brawe</a:t>
            </a:r>
            <a:r>
              <a:rPr lang="pl-PL" dirty="0" smtClean="0"/>
              <a:t> as a </a:t>
            </a:r>
            <a:r>
              <a:rPr lang="pl-PL" dirty="0" err="1" smtClean="0"/>
              <a:t>lion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Odważny jak lew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endParaRPr lang="pl-PL" sz="2800" dirty="0" smtClean="0"/>
          </a:p>
          <a:p>
            <a:pPr algn="ctr"/>
            <a:r>
              <a:rPr lang="pl-PL" sz="2800" dirty="0" smtClean="0"/>
              <a:t>My </a:t>
            </a:r>
            <a:r>
              <a:rPr lang="pl-PL" sz="2800" dirty="0" err="1" smtClean="0"/>
              <a:t>dad</a:t>
            </a:r>
            <a:r>
              <a:rPr lang="pl-PL" sz="2800" dirty="0" smtClean="0"/>
              <a:t> </a:t>
            </a:r>
            <a:r>
              <a:rPr lang="pl-PL" sz="2800" dirty="0" err="1" smtClean="0"/>
              <a:t>is</a:t>
            </a:r>
            <a:r>
              <a:rPr lang="pl-PL" sz="2800" dirty="0" smtClean="0"/>
              <a:t> as </a:t>
            </a:r>
            <a:r>
              <a:rPr lang="pl-PL" sz="2800" dirty="0" err="1" smtClean="0"/>
              <a:t>brawe</a:t>
            </a:r>
            <a:r>
              <a:rPr lang="pl-PL" sz="2800" dirty="0" smtClean="0"/>
              <a:t> as a </a:t>
            </a:r>
            <a:r>
              <a:rPr lang="pl-PL" sz="2800" dirty="0" err="1" smtClean="0"/>
              <a:t>lion</a:t>
            </a:r>
            <a:r>
              <a:rPr lang="pl-PL" sz="2800" dirty="0" smtClean="0"/>
              <a:t>. He </a:t>
            </a:r>
            <a:r>
              <a:rPr lang="pl-PL" sz="2800" dirty="0" err="1" smtClean="0"/>
              <a:t>can</a:t>
            </a:r>
            <a:r>
              <a:rPr lang="pl-PL" sz="2800" dirty="0" smtClean="0"/>
              <a:t> go out </a:t>
            </a:r>
            <a:r>
              <a:rPr lang="pl-PL" sz="2800" dirty="0" err="1" smtClean="0"/>
              <a:t>at</a:t>
            </a:r>
            <a:r>
              <a:rPr lang="pl-PL" sz="2800" dirty="0" smtClean="0"/>
              <a:t> </a:t>
            </a:r>
            <a:r>
              <a:rPr lang="pl-PL" sz="2800" dirty="0" err="1" smtClean="0"/>
              <a:t>night</a:t>
            </a:r>
            <a:r>
              <a:rPr lang="pl-PL" sz="2800" dirty="0" smtClean="0"/>
              <a:t>.</a:t>
            </a:r>
            <a:endParaRPr lang="pl-PL" sz="2800" dirty="0"/>
          </a:p>
        </p:txBody>
      </p:sp>
      <p:pic>
        <p:nvPicPr>
          <p:cNvPr id="5" name="Symbol zastępczy zawartości 4" descr="yyy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635896" y="2132856"/>
            <a:ext cx="5076000" cy="350192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As </a:t>
            </a:r>
            <a:r>
              <a:rPr lang="pl-PL" dirty="0" err="1" smtClean="0"/>
              <a:t>wise</a:t>
            </a:r>
            <a:r>
              <a:rPr lang="pl-PL" dirty="0" smtClean="0"/>
              <a:t> as </a:t>
            </a:r>
            <a:r>
              <a:rPr lang="pl-PL" dirty="0" err="1" smtClean="0"/>
              <a:t>an</a:t>
            </a:r>
            <a:r>
              <a:rPr lang="pl-PL" dirty="0" smtClean="0"/>
              <a:t> </a:t>
            </a:r>
            <a:r>
              <a:rPr lang="pl-PL" dirty="0" err="1" smtClean="0"/>
              <a:t>owl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>Mądry jak sowa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3310136" cy="4572000"/>
          </a:xfrm>
        </p:spPr>
        <p:txBody>
          <a:bodyPr>
            <a:normAutofit/>
          </a:bodyPr>
          <a:lstStyle/>
          <a:p>
            <a:endParaRPr lang="pl-PL" sz="2800" dirty="0" smtClean="0"/>
          </a:p>
          <a:p>
            <a:r>
              <a:rPr lang="pl-PL" sz="2800" dirty="0" smtClean="0"/>
              <a:t>My </a:t>
            </a:r>
            <a:r>
              <a:rPr lang="pl-PL" sz="2800" dirty="0" err="1" smtClean="0"/>
              <a:t>sister</a:t>
            </a:r>
            <a:r>
              <a:rPr lang="pl-PL" sz="2800" dirty="0" smtClean="0"/>
              <a:t> </a:t>
            </a:r>
            <a:r>
              <a:rPr lang="pl-PL" sz="2800" dirty="0" err="1" smtClean="0"/>
              <a:t>is</a:t>
            </a:r>
            <a:r>
              <a:rPr lang="pl-PL" sz="2800" dirty="0" smtClean="0"/>
              <a:t> as </a:t>
            </a:r>
            <a:r>
              <a:rPr lang="pl-PL" sz="2800" dirty="0" err="1" smtClean="0"/>
              <a:t>wise</a:t>
            </a:r>
            <a:r>
              <a:rPr lang="pl-PL" sz="2800" dirty="0" smtClean="0"/>
              <a:t>  as an </a:t>
            </a:r>
            <a:r>
              <a:rPr lang="pl-PL" sz="2800" dirty="0" err="1" smtClean="0"/>
              <a:t>owl</a:t>
            </a:r>
            <a:r>
              <a:rPr lang="pl-PL" sz="2800" dirty="0" smtClean="0"/>
              <a:t>. </a:t>
            </a:r>
            <a:r>
              <a:rPr lang="pl-PL" sz="2800" dirty="0" err="1" smtClean="0"/>
              <a:t>She</a:t>
            </a:r>
            <a:r>
              <a:rPr lang="pl-PL" sz="2800" dirty="0" smtClean="0"/>
              <a:t> </a:t>
            </a:r>
            <a:r>
              <a:rPr lang="pl-PL" sz="2800" dirty="0" err="1" smtClean="0"/>
              <a:t>always</a:t>
            </a:r>
            <a:r>
              <a:rPr lang="pl-PL" sz="2800" dirty="0" smtClean="0"/>
              <a:t> </a:t>
            </a:r>
            <a:r>
              <a:rPr lang="pl-PL" sz="2800" dirty="0" err="1" smtClean="0"/>
              <a:t>gets</a:t>
            </a:r>
            <a:r>
              <a:rPr lang="pl-PL" sz="2800" dirty="0" smtClean="0"/>
              <a:t> </a:t>
            </a:r>
            <a:r>
              <a:rPr lang="pl-PL" sz="2800" dirty="0" err="1" smtClean="0"/>
              <a:t>good</a:t>
            </a:r>
            <a:r>
              <a:rPr lang="pl-PL" sz="2800" dirty="0" smtClean="0"/>
              <a:t>  </a:t>
            </a:r>
            <a:r>
              <a:rPr lang="pl-PL" sz="2800" dirty="0" err="1" smtClean="0"/>
              <a:t>marks</a:t>
            </a:r>
            <a:r>
              <a:rPr lang="pl-PL" sz="2800" dirty="0" smtClean="0"/>
              <a:t>  </a:t>
            </a:r>
            <a:r>
              <a:rPr lang="pl-PL" sz="2800" dirty="0" err="1" smtClean="0"/>
              <a:t>at</a:t>
            </a:r>
            <a:r>
              <a:rPr lang="pl-PL" sz="2800" dirty="0" smtClean="0"/>
              <a:t>  </a:t>
            </a:r>
            <a:r>
              <a:rPr lang="pl-PL" sz="2800" dirty="0" err="1" smtClean="0"/>
              <a:t>school</a:t>
            </a:r>
            <a:r>
              <a:rPr lang="pl-PL" sz="2800" dirty="0" smtClean="0"/>
              <a:t>.</a:t>
            </a:r>
            <a:endParaRPr lang="pl-PL" sz="2800" dirty="0"/>
          </a:p>
        </p:txBody>
      </p:sp>
      <p:pic>
        <p:nvPicPr>
          <p:cNvPr id="6" name="Symbol zastępczy zawartości 5" descr="kkkk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600564" y="1916832"/>
            <a:ext cx="4314836" cy="43148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As </a:t>
            </a:r>
            <a:r>
              <a:rPr lang="pl-PL" dirty="0" err="1" smtClean="0"/>
              <a:t>quiet</a:t>
            </a:r>
            <a:r>
              <a:rPr lang="pl-PL" dirty="0" smtClean="0"/>
              <a:t> as a </a:t>
            </a:r>
            <a:r>
              <a:rPr lang="pl-PL" dirty="0" err="1" smtClean="0"/>
              <a:t>mouse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Cichy jak myszka 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I </a:t>
            </a:r>
            <a:r>
              <a:rPr lang="pl-PL" sz="3200" dirty="0" err="1" smtClean="0"/>
              <a:t>can’t</a:t>
            </a:r>
            <a:r>
              <a:rPr lang="pl-PL" sz="3200" dirty="0" smtClean="0"/>
              <a:t>  </a:t>
            </a:r>
            <a:r>
              <a:rPr lang="pl-PL" sz="3200" dirty="0" err="1" smtClean="0"/>
              <a:t>hear</a:t>
            </a:r>
            <a:r>
              <a:rPr lang="pl-PL" sz="3200" dirty="0" smtClean="0"/>
              <a:t> </a:t>
            </a:r>
            <a:r>
              <a:rPr lang="pl-PL" sz="3200" dirty="0" err="1" smtClean="0"/>
              <a:t>him</a:t>
            </a:r>
            <a:r>
              <a:rPr lang="pl-PL" sz="3200" dirty="0" smtClean="0"/>
              <a:t>. He </a:t>
            </a:r>
            <a:r>
              <a:rPr lang="pl-PL" sz="3200" dirty="0" err="1" smtClean="0"/>
              <a:t>is</a:t>
            </a:r>
            <a:r>
              <a:rPr lang="pl-PL" sz="3200" dirty="0" smtClean="0"/>
              <a:t> </a:t>
            </a:r>
            <a:r>
              <a:rPr lang="pl-PL" sz="3200" dirty="0"/>
              <a:t> </a:t>
            </a:r>
            <a:r>
              <a:rPr lang="pl-PL" sz="3200" dirty="0" smtClean="0"/>
              <a:t>as </a:t>
            </a:r>
            <a:r>
              <a:rPr lang="pl-PL" sz="3200" dirty="0" err="1" smtClean="0"/>
              <a:t>quiet</a:t>
            </a:r>
            <a:r>
              <a:rPr lang="pl-PL" sz="3200" dirty="0" smtClean="0"/>
              <a:t> as a </a:t>
            </a:r>
            <a:r>
              <a:rPr lang="pl-PL" sz="3200" dirty="0" err="1" smtClean="0"/>
              <a:t>mouse</a:t>
            </a:r>
            <a:r>
              <a:rPr lang="pl-PL" sz="3200" dirty="0" smtClean="0"/>
              <a:t>.</a:t>
            </a:r>
            <a:endParaRPr lang="pl-PL" sz="3200" dirty="0"/>
          </a:p>
        </p:txBody>
      </p:sp>
      <p:pic>
        <p:nvPicPr>
          <p:cNvPr id="5" name="Symbol zastępczy zawartości 4" descr="klklklkl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200400" y="2204864"/>
            <a:ext cx="5500226" cy="36433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As </a:t>
            </a:r>
            <a:r>
              <a:rPr lang="pl-PL" dirty="0" err="1" smtClean="0"/>
              <a:t>easy</a:t>
            </a:r>
            <a:r>
              <a:rPr lang="pl-PL" dirty="0" smtClean="0"/>
              <a:t> as a </a:t>
            </a:r>
            <a:r>
              <a:rPr lang="pl-PL" dirty="0" err="1" smtClean="0"/>
              <a:t>pie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>Prosty jak drut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950096" cy="4572000"/>
          </a:xfrm>
        </p:spPr>
        <p:txBody>
          <a:bodyPr>
            <a:normAutofit/>
          </a:bodyPr>
          <a:lstStyle/>
          <a:p>
            <a:endParaRPr lang="pl-PL" sz="3200" dirty="0" smtClean="0"/>
          </a:p>
          <a:p>
            <a:r>
              <a:rPr lang="pl-PL" sz="3200" dirty="0" err="1" smtClean="0"/>
              <a:t>This</a:t>
            </a:r>
            <a:r>
              <a:rPr lang="pl-PL" sz="3200" dirty="0" smtClean="0"/>
              <a:t> </a:t>
            </a:r>
            <a:r>
              <a:rPr lang="pl-PL" sz="3200" dirty="0" err="1" smtClean="0"/>
              <a:t>exercise</a:t>
            </a:r>
            <a:r>
              <a:rPr lang="pl-PL" sz="3200" dirty="0" smtClean="0"/>
              <a:t> </a:t>
            </a:r>
            <a:r>
              <a:rPr lang="pl-PL" sz="3200" dirty="0" err="1" smtClean="0"/>
              <a:t>wasn’t</a:t>
            </a:r>
            <a:r>
              <a:rPr lang="pl-PL" sz="3200" dirty="0" smtClean="0"/>
              <a:t>  </a:t>
            </a:r>
            <a:r>
              <a:rPr lang="pl-PL" sz="3200" dirty="0" err="1" smtClean="0"/>
              <a:t>difficult</a:t>
            </a:r>
            <a:r>
              <a:rPr lang="pl-PL" sz="3200" dirty="0" smtClean="0"/>
              <a:t>.         It was as </a:t>
            </a:r>
            <a:r>
              <a:rPr lang="pl-PL" sz="3200" dirty="0" err="1" smtClean="0"/>
              <a:t>easy</a:t>
            </a:r>
            <a:r>
              <a:rPr lang="pl-PL" sz="3200" dirty="0" smtClean="0"/>
              <a:t> as a </a:t>
            </a:r>
            <a:r>
              <a:rPr lang="pl-PL" sz="3200" dirty="0" err="1" smtClean="0"/>
              <a:t>pie</a:t>
            </a:r>
            <a:r>
              <a:rPr lang="pl-PL" sz="3200" dirty="0" smtClean="0"/>
              <a:t>.</a:t>
            </a:r>
            <a:endParaRPr lang="pl-PL" sz="3200" dirty="0"/>
          </a:p>
        </p:txBody>
      </p:sp>
      <p:pic>
        <p:nvPicPr>
          <p:cNvPr id="5" name="Symbol zastępczy zawartości 4" descr="opopop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857620" y="1643050"/>
            <a:ext cx="4314836" cy="43148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69</TotalTime>
  <Words>176</Words>
  <Application>Microsoft Office PowerPoint</Application>
  <PresentationFormat>Pokaz na ekranie (4:3)</PresentationFormat>
  <Paragraphs>27</Paragraphs>
  <Slides>11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8" baseType="lpstr">
      <vt:lpstr>Calibri</vt:lpstr>
      <vt:lpstr>Consolas</vt:lpstr>
      <vt:lpstr>Corbel</vt:lpstr>
      <vt:lpstr>Wingdings</vt:lpstr>
      <vt:lpstr>Wingdings 2</vt:lpstr>
      <vt:lpstr>Wingdings 3</vt:lpstr>
      <vt:lpstr>Metro</vt:lpstr>
      <vt:lpstr>Prezentacja programu PowerPoint</vt:lpstr>
      <vt:lpstr>As stubborn as a donkey uparty jak osioł</vt:lpstr>
      <vt:lpstr>As fast as lightning Szybki jak błyskawica.</vt:lpstr>
      <vt:lpstr>As white as a sheet. Blady jak ściana</vt:lpstr>
      <vt:lpstr>As proud as a peacock Dumny jak paw</vt:lpstr>
      <vt:lpstr>As brawe as a lion Odważny jak lew</vt:lpstr>
      <vt:lpstr>As wise as an owl  Mądry jak sowa</vt:lpstr>
      <vt:lpstr>As quiet as a mouse Cichy jak myszka </vt:lpstr>
      <vt:lpstr>As easy as a pie  Prosty jak drut</vt:lpstr>
      <vt:lpstr>As dark as coal  Czarny jak węgiel </vt:lpstr>
      <vt:lpstr>Dziękuję  za obejrzenie  Igor Gilewski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</dc:title>
  <dc:creator>marzena</dc:creator>
  <cp:lastModifiedBy>Igor</cp:lastModifiedBy>
  <cp:revision>10</cp:revision>
  <dcterms:created xsi:type="dcterms:W3CDTF">2020-10-21T16:07:23Z</dcterms:created>
  <dcterms:modified xsi:type="dcterms:W3CDTF">2021-01-18T11:21:34Z</dcterms:modified>
</cp:coreProperties>
</file>